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9D3C-D349-4C58-8A97-8898D21F726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5C2C-A1D0-4DA4-B2DA-3B9ABB3AF2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stuffworks.com/hearing4.htm" TargetMode="External"/><Relationship Id="rId2" Type="http://schemas.openxmlformats.org/officeDocument/2006/relationships/hyperlink" Target="http://www.kidshealth.org/kid/body/bones_SW_p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gchalk.com/cgi-bin/WebObjects/WOPortal.woa/wa/HWCDA/file?fileid=233472&amp;flt=Middle_School&amp;pathTitles=/History_of_Dentistry/General/George_Washington's_teeth&amp;version=2&amp;tg=Resource" TargetMode="External"/><Relationship Id="rId5" Type="http://schemas.openxmlformats.org/officeDocument/2006/relationships/hyperlink" Target="http://www.calacademy.org/exhibits/skulls/structure_and_function.html" TargetMode="External"/><Relationship Id="rId4" Type="http://schemas.openxmlformats.org/officeDocument/2006/relationships/hyperlink" Target="http://www.kidshealth.org/kid/body/bones_S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human skeleton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First destination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Second destination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Third destination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Fourth destination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Fifth destination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6"/>
              </a:rPr>
              <a:t>Sixth destination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Bones</vt:lpstr>
      <vt:lpstr>Websites in order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Bones</dc:title>
  <dc:creator>User</dc:creator>
  <cp:lastModifiedBy>User</cp:lastModifiedBy>
  <cp:revision>1</cp:revision>
  <dcterms:created xsi:type="dcterms:W3CDTF">2015-06-01T17:40:58Z</dcterms:created>
  <dcterms:modified xsi:type="dcterms:W3CDTF">2015-06-01T17:47:42Z</dcterms:modified>
</cp:coreProperties>
</file>